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9" r:id="rId14"/>
    <p:sldId id="265" r:id="rId15"/>
    <p:sldId id="267" r:id="rId16"/>
    <p:sldId id="270" r:id="rId17"/>
    <p:sldId id="271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8E40E0-F8BD-4024-9562-E0CA58B6EC68}" v="84" dt="2022-03-02T12:55:42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ГО Коаліція Юрособа" userId="7fa156982950fb2a" providerId="LiveId" clId="{DB8E40E0-F8BD-4024-9562-E0CA58B6EC68}"/>
    <pc:docChg chg="undo custSel addSld delSld modSld">
      <pc:chgData name="ВГО Коаліція Юрособа" userId="7fa156982950fb2a" providerId="LiveId" clId="{DB8E40E0-F8BD-4024-9562-E0CA58B6EC68}" dt="2022-03-02T12:55:43.394" v="286"/>
      <pc:docMkLst>
        <pc:docMk/>
      </pc:docMkLst>
      <pc:sldChg chg="addSp delSp modSp new mod setBg">
        <pc:chgData name="ВГО Коаліція Юрособа" userId="7fa156982950fb2a" providerId="LiveId" clId="{DB8E40E0-F8BD-4024-9562-E0CA58B6EC68}" dt="2022-03-02T12:55:43.394" v="286"/>
        <pc:sldMkLst>
          <pc:docMk/>
          <pc:sldMk cId="4024926526" sldId="256"/>
        </pc:sldMkLst>
        <pc:spChg chg="mod">
          <ac:chgData name="ВГО Коаліція Юрособа" userId="7fa156982950fb2a" providerId="LiveId" clId="{DB8E40E0-F8BD-4024-9562-E0CA58B6EC68}" dt="2022-03-02T12:49:16.592" v="210" actId="27636"/>
          <ac:spMkLst>
            <pc:docMk/>
            <pc:sldMk cId="4024926526" sldId="256"/>
            <ac:spMk id="2" creationId="{E0396F10-5AAE-4996-AE19-7D3AB02449B9}"/>
          </ac:spMkLst>
        </pc:spChg>
        <pc:spChg chg="add del mod">
          <ac:chgData name="ВГО Коаліція Юрособа" userId="7fa156982950fb2a" providerId="LiveId" clId="{DB8E40E0-F8BD-4024-9562-E0CA58B6EC68}" dt="2022-03-02T12:55:43.394" v="286"/>
          <ac:spMkLst>
            <pc:docMk/>
            <pc:sldMk cId="4024926526" sldId="256"/>
            <ac:spMk id="3" creationId="{105E8065-46B7-4939-A9E2-A605F9051035}"/>
          </ac:spMkLst>
        </pc:spChg>
        <pc:spChg chg="del">
          <ac:chgData name="ВГО Коаліція Юрособа" userId="7fa156982950fb2a" providerId="LiveId" clId="{DB8E40E0-F8BD-4024-9562-E0CA58B6EC68}" dt="2022-03-02T12:26:35.953" v="1" actId="931"/>
          <ac:spMkLst>
            <pc:docMk/>
            <pc:sldMk cId="4024926526" sldId="256"/>
            <ac:spMk id="3" creationId="{A73229F5-8AED-4E71-B083-0026BE0EF90D}"/>
          </ac:spMkLst>
        </pc:spChg>
        <pc:spChg chg="add mod">
          <ac:chgData name="ВГО Коаліція Юрособа" userId="7fa156982950fb2a" providerId="LiveId" clId="{DB8E40E0-F8BD-4024-9562-E0CA58B6EC68}" dt="2022-03-02T12:55:42.178" v="284" actId="14100"/>
          <ac:spMkLst>
            <pc:docMk/>
            <pc:sldMk cId="4024926526" sldId="256"/>
            <ac:spMk id="4" creationId="{D697FD9A-D224-4CCC-9925-B59570F0C49E}"/>
          </ac:spMkLst>
        </pc:spChg>
        <pc:spChg chg="add del mod">
          <ac:chgData name="ВГО Коаліція Юрособа" userId="7fa156982950fb2a" providerId="LiveId" clId="{DB8E40E0-F8BD-4024-9562-E0CA58B6EC68}" dt="2022-03-02T12:47:46.549" v="201"/>
          <ac:spMkLst>
            <pc:docMk/>
            <pc:sldMk cId="4024926526" sldId="256"/>
            <ac:spMk id="7" creationId="{EBF08757-EF79-4EB6-A31B-94583EEAC84A}"/>
          </ac:spMkLst>
        </pc:spChg>
        <pc:spChg chg="add mod">
          <ac:chgData name="ВГО Коаліція Юрособа" userId="7fa156982950fb2a" providerId="LiveId" clId="{DB8E40E0-F8BD-4024-9562-E0CA58B6EC68}" dt="2022-03-02T12:48:42.581" v="204" actId="20578"/>
          <ac:spMkLst>
            <pc:docMk/>
            <pc:sldMk cId="4024926526" sldId="256"/>
            <ac:spMk id="8" creationId="{5E243EAD-22AD-43B7-883F-368DE8386D32}"/>
          </ac:spMkLst>
        </pc:spChg>
        <pc:spChg chg="add del">
          <ac:chgData name="ВГО Коаліція Юрособа" userId="7fa156982950fb2a" providerId="LiveId" clId="{DB8E40E0-F8BD-4024-9562-E0CA58B6EC68}" dt="2022-03-02T12:27:41.741" v="20" actId="26606"/>
          <ac:spMkLst>
            <pc:docMk/>
            <pc:sldMk cId="4024926526" sldId="256"/>
            <ac:spMk id="10" creationId="{AB45A142-4255-493C-8284-5D566C121B10}"/>
          </ac:spMkLst>
        </pc:spChg>
        <pc:spChg chg="add">
          <ac:chgData name="ВГО Коаліція Юрособа" userId="7fa156982950fb2a" providerId="LiveId" clId="{DB8E40E0-F8BD-4024-9562-E0CA58B6EC68}" dt="2022-03-02T12:27:41.741" v="20" actId="26606"/>
          <ac:spMkLst>
            <pc:docMk/>
            <pc:sldMk cId="4024926526" sldId="256"/>
            <ac:spMk id="17" creationId="{D4771268-CB57-404A-9271-370EB28F6090}"/>
          </ac:spMkLst>
        </pc:spChg>
        <pc:picChg chg="add del mod">
          <ac:chgData name="ВГО Коаліція Юрособа" userId="7fa156982950fb2a" providerId="LiveId" clId="{DB8E40E0-F8BD-4024-9562-E0CA58B6EC68}" dt="2022-03-02T12:47:16.504" v="200" actId="478"/>
          <ac:picMkLst>
            <pc:docMk/>
            <pc:sldMk cId="4024926526" sldId="256"/>
            <ac:picMk id="5" creationId="{FEBE9FE0-A0AF-46DC-ACA5-9EF6A42C6FD3}"/>
          </ac:picMkLst>
        </pc:picChg>
        <pc:picChg chg="add mod">
          <ac:chgData name="ВГО Коаліція Юрособа" userId="7fa156982950fb2a" providerId="LiveId" clId="{DB8E40E0-F8BD-4024-9562-E0CA58B6EC68}" dt="2022-03-02T12:55:34.489" v="283" actId="14100"/>
          <ac:picMkLst>
            <pc:docMk/>
            <pc:sldMk cId="4024926526" sldId="256"/>
            <ac:picMk id="11" creationId="{66FCD268-1C71-4044-8E8E-83B1F1629837}"/>
          </ac:picMkLst>
        </pc:picChg>
        <pc:cxnChg chg="add del">
          <ac:chgData name="ВГО Коаліція Юрособа" userId="7fa156982950fb2a" providerId="LiveId" clId="{DB8E40E0-F8BD-4024-9562-E0CA58B6EC68}" dt="2022-03-02T12:27:41.741" v="20" actId="26606"/>
          <ac:cxnSpMkLst>
            <pc:docMk/>
            <pc:sldMk cId="4024926526" sldId="256"/>
            <ac:cxnSpMk id="12" creationId="{38FB9660-F42F-4313-BBC4-47C007FE484C}"/>
          </ac:cxnSpMkLst>
        </pc:cxnChg>
      </pc:sldChg>
      <pc:sldChg chg="addSp delSp modSp new mod setBg">
        <pc:chgData name="ВГО Коаліція Юрособа" userId="7fa156982950fb2a" providerId="LiveId" clId="{DB8E40E0-F8BD-4024-9562-E0CA58B6EC68}" dt="2022-03-02T12:29:04.285" v="33" actId="26606"/>
        <pc:sldMkLst>
          <pc:docMk/>
          <pc:sldMk cId="723828232" sldId="257"/>
        </pc:sldMkLst>
        <pc:spChg chg="mod">
          <ac:chgData name="ВГО Коаліція Юрособа" userId="7fa156982950fb2a" providerId="LiveId" clId="{DB8E40E0-F8BD-4024-9562-E0CA58B6EC68}" dt="2022-03-02T12:29:04.285" v="33" actId="26606"/>
          <ac:spMkLst>
            <pc:docMk/>
            <pc:sldMk cId="723828232" sldId="257"/>
            <ac:spMk id="2" creationId="{076C92A3-B047-4302-BB7A-A54C9FAEECF4}"/>
          </ac:spMkLst>
        </pc:spChg>
        <pc:spChg chg="del">
          <ac:chgData name="ВГО Коаліція Юрособа" userId="7fa156982950fb2a" providerId="LiveId" clId="{DB8E40E0-F8BD-4024-9562-E0CA58B6EC68}" dt="2022-03-02T12:28:07.205" v="22" actId="931"/>
          <ac:spMkLst>
            <pc:docMk/>
            <pc:sldMk cId="723828232" sldId="257"/>
            <ac:spMk id="3" creationId="{17DEDCA8-87D2-40D1-948E-0230348BFF2F}"/>
          </ac:spMkLst>
        </pc:spChg>
        <pc:spChg chg="add del">
          <ac:chgData name="ВГО Коаліція Юрособа" userId="7fa156982950fb2a" providerId="LiveId" clId="{DB8E40E0-F8BD-4024-9562-E0CA58B6EC68}" dt="2022-03-02T12:28:51.922" v="31" actId="26606"/>
          <ac:spMkLst>
            <pc:docMk/>
            <pc:sldMk cId="723828232" sldId="257"/>
            <ac:spMk id="10" creationId="{AB45A142-4255-493C-8284-5D566C121B10}"/>
          </ac:spMkLst>
        </pc:spChg>
        <pc:spChg chg="add del">
          <ac:chgData name="ВГО Коаліція Юрособа" userId="7fa156982950fb2a" providerId="LiveId" clId="{DB8E40E0-F8BD-4024-9562-E0CA58B6EC68}" dt="2022-03-02T12:28:58.442" v="32" actId="478"/>
          <ac:spMkLst>
            <pc:docMk/>
            <pc:sldMk cId="723828232" sldId="257"/>
            <ac:spMk id="16" creationId="{966C7DBA-EB05-4A1A-9449-F24FA5CA7256}"/>
          </ac:spMkLst>
        </pc:spChg>
        <pc:spChg chg="add del">
          <ac:chgData name="ВГО Коаліція Юрособа" userId="7fa156982950fb2a" providerId="LiveId" clId="{DB8E40E0-F8BD-4024-9562-E0CA58B6EC68}" dt="2022-03-02T12:29:04.285" v="33" actId="26606"/>
          <ac:spMkLst>
            <pc:docMk/>
            <pc:sldMk cId="723828232" sldId="257"/>
            <ac:spMk id="19" creationId="{73DE2CFE-42F2-48F0-8706-5264E012B10C}"/>
          </ac:spMkLst>
        </pc:spChg>
        <pc:spChg chg="add">
          <ac:chgData name="ВГО Коаліція Юрособа" userId="7fa156982950fb2a" providerId="LiveId" clId="{DB8E40E0-F8BD-4024-9562-E0CA58B6EC68}" dt="2022-03-02T12:29:04.285" v="33" actId="26606"/>
          <ac:spMkLst>
            <pc:docMk/>
            <pc:sldMk cId="723828232" sldId="257"/>
            <ac:spMk id="24" creationId="{D4771268-CB57-404A-9271-370EB28F6090}"/>
          </ac:spMkLst>
        </pc:spChg>
        <pc:picChg chg="add mod">
          <ac:chgData name="ВГО Коаліція Юрособа" userId="7fa156982950fb2a" providerId="LiveId" clId="{DB8E40E0-F8BD-4024-9562-E0CA58B6EC68}" dt="2022-03-02T12:29:04.285" v="33" actId="26606"/>
          <ac:picMkLst>
            <pc:docMk/>
            <pc:sldMk cId="723828232" sldId="257"/>
            <ac:picMk id="5" creationId="{97E6F0A8-3D34-47FA-8034-D3ABECAC687D}"/>
          </ac:picMkLst>
        </pc:picChg>
        <pc:cxnChg chg="add del">
          <ac:chgData name="ВГО Коаліція Юрособа" userId="7fa156982950fb2a" providerId="LiveId" clId="{DB8E40E0-F8BD-4024-9562-E0CA58B6EC68}" dt="2022-03-02T12:28:51.922" v="31" actId="26606"/>
          <ac:cxnSpMkLst>
            <pc:docMk/>
            <pc:sldMk cId="723828232" sldId="257"/>
            <ac:cxnSpMk id="12" creationId="{38FB9660-F42F-4313-BBC4-47C007FE484C}"/>
          </ac:cxnSpMkLst>
        </pc:cxnChg>
      </pc:sldChg>
      <pc:sldChg chg="addSp delSp modSp add mod">
        <pc:chgData name="ВГО Коаліція Юрособа" userId="7fa156982950fb2a" providerId="LiveId" clId="{DB8E40E0-F8BD-4024-9562-E0CA58B6EC68}" dt="2022-03-02T12:30:24.983" v="43" actId="1076"/>
        <pc:sldMkLst>
          <pc:docMk/>
          <pc:sldMk cId="2836250147" sldId="258"/>
        </pc:sldMkLst>
        <pc:picChg chg="add mod">
          <ac:chgData name="ВГО Коаліція Юрособа" userId="7fa156982950fb2a" providerId="LiveId" clId="{DB8E40E0-F8BD-4024-9562-E0CA58B6EC68}" dt="2022-03-02T12:30:24.983" v="43" actId="1076"/>
          <ac:picMkLst>
            <pc:docMk/>
            <pc:sldMk cId="2836250147" sldId="258"/>
            <ac:picMk id="4" creationId="{FD3995AE-3BC9-4BB9-87F5-9074B7C59C54}"/>
          </ac:picMkLst>
        </pc:picChg>
        <pc:picChg chg="add del mod">
          <ac:chgData name="ВГО Коаліція Юрособа" userId="7fa156982950fb2a" providerId="LiveId" clId="{DB8E40E0-F8BD-4024-9562-E0CA58B6EC68}" dt="2022-03-02T12:30:14.327" v="40" actId="478"/>
          <ac:picMkLst>
            <pc:docMk/>
            <pc:sldMk cId="2836250147" sldId="258"/>
            <ac:picMk id="5" creationId="{97E6F0A8-3D34-47FA-8034-D3ABECAC687D}"/>
          </ac:picMkLst>
        </pc:picChg>
      </pc:sldChg>
      <pc:sldChg chg="addSp delSp modSp add mod">
        <pc:chgData name="ВГО Коаліція Юрособа" userId="7fa156982950fb2a" providerId="LiveId" clId="{DB8E40E0-F8BD-4024-9562-E0CA58B6EC68}" dt="2022-03-02T12:31:21.469" v="53" actId="14100"/>
        <pc:sldMkLst>
          <pc:docMk/>
          <pc:sldMk cId="4150012804" sldId="259"/>
        </pc:sldMkLst>
        <pc:picChg chg="del mod">
          <ac:chgData name="ВГО Коаліція Юрособа" userId="7fa156982950fb2a" providerId="LiveId" clId="{DB8E40E0-F8BD-4024-9562-E0CA58B6EC68}" dt="2022-03-02T12:31:07.900" v="46" actId="478"/>
          <ac:picMkLst>
            <pc:docMk/>
            <pc:sldMk cId="4150012804" sldId="259"/>
            <ac:picMk id="4" creationId="{FD3995AE-3BC9-4BB9-87F5-9074B7C59C54}"/>
          </ac:picMkLst>
        </pc:picChg>
        <pc:picChg chg="add mod">
          <ac:chgData name="ВГО Коаліція Юрособа" userId="7fa156982950fb2a" providerId="LiveId" clId="{DB8E40E0-F8BD-4024-9562-E0CA58B6EC68}" dt="2022-03-02T12:31:21.469" v="53" actId="14100"/>
          <ac:picMkLst>
            <pc:docMk/>
            <pc:sldMk cId="4150012804" sldId="259"/>
            <ac:picMk id="5" creationId="{77E4C1E8-20BE-43BF-BBC7-0D9C699D6E47}"/>
          </ac:picMkLst>
        </pc:picChg>
      </pc:sldChg>
      <pc:sldChg chg="addSp delSp modSp add mod">
        <pc:chgData name="ВГО Коаліція Юрособа" userId="7fa156982950fb2a" providerId="LiveId" clId="{DB8E40E0-F8BD-4024-9562-E0CA58B6EC68}" dt="2022-03-02T12:32:09.401" v="63" actId="1076"/>
        <pc:sldMkLst>
          <pc:docMk/>
          <pc:sldMk cId="438502916" sldId="260"/>
        </pc:sldMkLst>
        <pc:picChg chg="add mod">
          <ac:chgData name="ВГО Коаліція Юрособа" userId="7fa156982950fb2a" providerId="LiveId" clId="{DB8E40E0-F8BD-4024-9562-E0CA58B6EC68}" dt="2022-03-02T12:32:09.401" v="63" actId="1076"/>
          <ac:picMkLst>
            <pc:docMk/>
            <pc:sldMk cId="438502916" sldId="260"/>
            <ac:picMk id="4" creationId="{5A4E22C2-DFE2-4B4A-8029-2BEA985DCACF}"/>
          </ac:picMkLst>
        </pc:picChg>
        <pc:picChg chg="del">
          <ac:chgData name="ВГО Коаліція Юрособа" userId="7fa156982950fb2a" providerId="LiveId" clId="{DB8E40E0-F8BD-4024-9562-E0CA58B6EC68}" dt="2022-03-02T12:31:52.631" v="55" actId="478"/>
          <ac:picMkLst>
            <pc:docMk/>
            <pc:sldMk cId="438502916" sldId="260"/>
            <ac:picMk id="5" creationId="{77E4C1E8-20BE-43BF-BBC7-0D9C699D6E47}"/>
          </ac:picMkLst>
        </pc:picChg>
      </pc:sldChg>
      <pc:sldChg chg="addSp delSp modSp add mod">
        <pc:chgData name="ВГО Коаліція Юрособа" userId="7fa156982950fb2a" providerId="LiveId" clId="{DB8E40E0-F8BD-4024-9562-E0CA58B6EC68}" dt="2022-03-02T12:32:45.167" v="71" actId="1076"/>
        <pc:sldMkLst>
          <pc:docMk/>
          <pc:sldMk cId="944872799" sldId="261"/>
        </pc:sldMkLst>
        <pc:picChg chg="del mod">
          <ac:chgData name="ВГО Коаліція Юрособа" userId="7fa156982950fb2a" providerId="LiveId" clId="{DB8E40E0-F8BD-4024-9562-E0CA58B6EC68}" dt="2022-03-02T12:32:17.494" v="66" actId="478"/>
          <ac:picMkLst>
            <pc:docMk/>
            <pc:sldMk cId="944872799" sldId="261"/>
            <ac:picMk id="4" creationId="{5A4E22C2-DFE2-4B4A-8029-2BEA985DCACF}"/>
          </ac:picMkLst>
        </pc:picChg>
        <pc:picChg chg="add mod">
          <ac:chgData name="ВГО Коаліція Юрособа" userId="7fa156982950fb2a" providerId="LiveId" clId="{DB8E40E0-F8BD-4024-9562-E0CA58B6EC68}" dt="2022-03-02T12:32:45.167" v="71" actId="1076"/>
          <ac:picMkLst>
            <pc:docMk/>
            <pc:sldMk cId="944872799" sldId="261"/>
            <ac:picMk id="5" creationId="{A9C2862E-BD30-44C6-8E9E-F9E4D64B5F93}"/>
          </ac:picMkLst>
        </pc:picChg>
      </pc:sldChg>
      <pc:sldChg chg="addSp delSp modSp add mod">
        <pc:chgData name="ВГО Коаліція Юрособа" userId="7fa156982950fb2a" providerId="LiveId" clId="{DB8E40E0-F8BD-4024-9562-E0CA58B6EC68}" dt="2022-03-02T12:33:25.691" v="79" actId="1076"/>
        <pc:sldMkLst>
          <pc:docMk/>
          <pc:sldMk cId="3378104429" sldId="262"/>
        </pc:sldMkLst>
        <pc:picChg chg="add mod">
          <ac:chgData name="ВГО Коаліція Юрособа" userId="7fa156982950fb2a" providerId="LiveId" clId="{DB8E40E0-F8BD-4024-9562-E0CA58B6EC68}" dt="2022-03-02T12:33:25.691" v="79" actId="1076"/>
          <ac:picMkLst>
            <pc:docMk/>
            <pc:sldMk cId="3378104429" sldId="262"/>
            <ac:picMk id="4" creationId="{4E92A979-F5CC-4713-978D-BBCD14C158AE}"/>
          </ac:picMkLst>
        </pc:picChg>
        <pc:picChg chg="del">
          <ac:chgData name="ВГО Коаліція Юрособа" userId="7fa156982950fb2a" providerId="LiveId" clId="{DB8E40E0-F8BD-4024-9562-E0CA58B6EC68}" dt="2022-03-02T12:33:13.831" v="73" actId="478"/>
          <ac:picMkLst>
            <pc:docMk/>
            <pc:sldMk cId="3378104429" sldId="262"/>
            <ac:picMk id="5" creationId="{A9C2862E-BD30-44C6-8E9E-F9E4D64B5F93}"/>
          </ac:picMkLst>
        </pc:picChg>
      </pc:sldChg>
      <pc:sldChg chg="addSp delSp modSp add mod">
        <pc:chgData name="ВГО Коаліція Юрособа" userId="7fa156982950fb2a" providerId="LiveId" clId="{DB8E40E0-F8BD-4024-9562-E0CA58B6EC68}" dt="2022-03-02T12:34:06.409" v="88" actId="1076"/>
        <pc:sldMkLst>
          <pc:docMk/>
          <pc:sldMk cId="3683542831" sldId="263"/>
        </pc:sldMkLst>
        <pc:picChg chg="del mod">
          <ac:chgData name="ВГО Коаліція Юрособа" userId="7fa156982950fb2a" providerId="LiveId" clId="{DB8E40E0-F8BD-4024-9562-E0CA58B6EC68}" dt="2022-03-02T12:33:53.081" v="82" actId="478"/>
          <ac:picMkLst>
            <pc:docMk/>
            <pc:sldMk cId="3683542831" sldId="263"/>
            <ac:picMk id="4" creationId="{4E92A979-F5CC-4713-978D-BBCD14C158AE}"/>
          </ac:picMkLst>
        </pc:picChg>
        <pc:picChg chg="add mod">
          <ac:chgData name="ВГО Коаліція Юрособа" userId="7fa156982950fb2a" providerId="LiveId" clId="{DB8E40E0-F8BD-4024-9562-E0CA58B6EC68}" dt="2022-03-02T12:34:06.409" v="88" actId="1076"/>
          <ac:picMkLst>
            <pc:docMk/>
            <pc:sldMk cId="3683542831" sldId="263"/>
            <ac:picMk id="5" creationId="{723095A4-33F9-4616-94C2-B567C4C60535}"/>
          </ac:picMkLst>
        </pc:picChg>
      </pc:sldChg>
      <pc:sldChg chg="addSp delSp modSp add mod">
        <pc:chgData name="ВГО Коаліція Юрособа" userId="7fa156982950fb2a" providerId="LiveId" clId="{DB8E40E0-F8BD-4024-9562-E0CA58B6EC68}" dt="2022-03-02T12:34:58.143" v="97" actId="1076"/>
        <pc:sldMkLst>
          <pc:docMk/>
          <pc:sldMk cId="1258837639" sldId="264"/>
        </pc:sldMkLst>
        <pc:picChg chg="add mod">
          <ac:chgData name="ВГО Коаліція Юрособа" userId="7fa156982950fb2a" providerId="LiveId" clId="{DB8E40E0-F8BD-4024-9562-E0CA58B6EC68}" dt="2022-03-02T12:34:58.143" v="97" actId="1076"/>
          <ac:picMkLst>
            <pc:docMk/>
            <pc:sldMk cId="1258837639" sldId="264"/>
            <ac:picMk id="4" creationId="{4CE9BCBF-A5F4-492D-A0A9-E892D7743BF6}"/>
          </ac:picMkLst>
        </pc:picChg>
        <pc:picChg chg="del mod">
          <ac:chgData name="ВГО Коаліція Юрособа" userId="7fa156982950fb2a" providerId="LiveId" clId="{DB8E40E0-F8BD-4024-9562-E0CA58B6EC68}" dt="2022-03-02T12:34:46.809" v="91" actId="478"/>
          <ac:picMkLst>
            <pc:docMk/>
            <pc:sldMk cId="1258837639" sldId="264"/>
            <ac:picMk id="5" creationId="{723095A4-33F9-4616-94C2-B567C4C60535}"/>
          </ac:picMkLst>
        </pc:picChg>
      </pc:sldChg>
      <pc:sldChg chg="addSp delSp modSp add mod">
        <pc:chgData name="ВГО Коаліція Юрособа" userId="7fa156982950fb2a" providerId="LiveId" clId="{DB8E40E0-F8BD-4024-9562-E0CA58B6EC68}" dt="2022-03-02T12:37:14.162" v="126" actId="1076"/>
        <pc:sldMkLst>
          <pc:docMk/>
          <pc:sldMk cId="436467145" sldId="265"/>
        </pc:sldMkLst>
        <pc:spChg chg="mod">
          <ac:chgData name="ВГО Коаліція Юрособа" userId="7fa156982950fb2a" providerId="LiveId" clId="{DB8E40E0-F8BD-4024-9562-E0CA58B6EC68}" dt="2022-03-02T12:36:31.886" v="119" actId="20577"/>
          <ac:spMkLst>
            <pc:docMk/>
            <pc:sldMk cId="436467145" sldId="265"/>
            <ac:spMk id="2" creationId="{076C92A3-B047-4302-BB7A-A54C9FAEECF4}"/>
          </ac:spMkLst>
        </pc:spChg>
        <pc:picChg chg="del">
          <ac:chgData name="ВГО Коаліція Юрособа" userId="7fa156982950fb2a" providerId="LiveId" clId="{DB8E40E0-F8BD-4024-9562-E0CA58B6EC68}" dt="2022-03-02T12:36:38.711" v="120" actId="478"/>
          <ac:picMkLst>
            <pc:docMk/>
            <pc:sldMk cId="436467145" sldId="265"/>
            <ac:picMk id="4" creationId="{4CE9BCBF-A5F4-492D-A0A9-E892D7743BF6}"/>
          </ac:picMkLst>
        </pc:picChg>
        <pc:picChg chg="add mod">
          <ac:chgData name="ВГО Коаліція Юрособа" userId="7fa156982950fb2a" providerId="LiveId" clId="{DB8E40E0-F8BD-4024-9562-E0CA58B6EC68}" dt="2022-03-02T12:37:14.162" v="126" actId="1076"/>
          <ac:picMkLst>
            <pc:docMk/>
            <pc:sldMk cId="436467145" sldId="265"/>
            <ac:picMk id="5" creationId="{909F7ACD-9AF9-441D-86C7-7F30B9BA1CAB}"/>
          </ac:picMkLst>
        </pc:picChg>
      </pc:sldChg>
      <pc:sldChg chg="addSp delSp modSp add mod">
        <pc:chgData name="ВГО Коаліція Юрособа" userId="7fa156982950fb2a" providerId="LiveId" clId="{DB8E40E0-F8BD-4024-9562-E0CA58B6EC68}" dt="2022-03-02T12:36:11.375" v="110" actId="1076"/>
        <pc:sldMkLst>
          <pc:docMk/>
          <pc:sldMk cId="3945549556" sldId="266"/>
        </pc:sldMkLst>
        <pc:spChg chg="add del mod">
          <ac:chgData name="ВГО Коаліція Юрособа" userId="7fa156982950fb2a" providerId="LiveId" clId="{DB8E40E0-F8BD-4024-9562-E0CA58B6EC68}" dt="2022-03-02T12:35:47.685" v="101"/>
          <ac:spMkLst>
            <pc:docMk/>
            <pc:sldMk cId="3945549556" sldId="266"/>
            <ac:spMk id="4" creationId="{5FFE9C0B-8062-40F6-A20A-C1C2D35BDA88}"/>
          </ac:spMkLst>
        </pc:spChg>
        <pc:picChg chg="del">
          <ac:chgData name="ВГО Коаліція Юрособа" userId="7fa156982950fb2a" providerId="LiveId" clId="{DB8E40E0-F8BD-4024-9562-E0CA58B6EC68}" dt="2022-03-02T12:35:46.715" v="100" actId="478"/>
          <ac:picMkLst>
            <pc:docMk/>
            <pc:sldMk cId="3945549556" sldId="266"/>
            <ac:picMk id="5" creationId="{FEBE9FE0-A0AF-46DC-ACA5-9EF6A42C6FD3}"/>
          </ac:picMkLst>
        </pc:picChg>
        <pc:picChg chg="add mod">
          <ac:chgData name="ВГО Коаліція Юрособа" userId="7fa156982950fb2a" providerId="LiveId" clId="{DB8E40E0-F8BD-4024-9562-E0CA58B6EC68}" dt="2022-03-02T12:36:11.375" v="110" actId="1076"/>
          <ac:picMkLst>
            <pc:docMk/>
            <pc:sldMk cId="3945549556" sldId="266"/>
            <ac:picMk id="7" creationId="{5FD719EF-8B78-4B6D-B26B-9EBA7B65E0C7}"/>
          </ac:picMkLst>
        </pc:picChg>
      </pc:sldChg>
      <pc:sldChg chg="addSp delSp modSp add mod">
        <pc:chgData name="ВГО Коаліція Юрособа" userId="7fa156982950fb2a" providerId="LiveId" clId="{DB8E40E0-F8BD-4024-9562-E0CA58B6EC68}" dt="2022-03-02T12:41:30.710" v="151" actId="1076"/>
        <pc:sldMkLst>
          <pc:docMk/>
          <pc:sldMk cId="2901335054" sldId="267"/>
        </pc:sldMkLst>
        <pc:picChg chg="add mod">
          <ac:chgData name="ВГО Коаліція Юрособа" userId="7fa156982950fb2a" providerId="LiveId" clId="{DB8E40E0-F8BD-4024-9562-E0CA58B6EC68}" dt="2022-03-02T12:41:30.710" v="151" actId="1076"/>
          <ac:picMkLst>
            <pc:docMk/>
            <pc:sldMk cId="2901335054" sldId="267"/>
            <ac:picMk id="4" creationId="{37427244-357F-439C-8770-6B02A210E6EA}"/>
          </ac:picMkLst>
        </pc:picChg>
        <pc:picChg chg="del mod">
          <ac:chgData name="ВГО Коаліція Юрособа" userId="7fa156982950fb2a" providerId="LiveId" clId="{DB8E40E0-F8BD-4024-9562-E0CA58B6EC68}" dt="2022-03-02T12:41:20.028" v="145" actId="478"/>
          <ac:picMkLst>
            <pc:docMk/>
            <pc:sldMk cId="2901335054" sldId="267"/>
            <ac:picMk id="5" creationId="{909F7ACD-9AF9-441D-86C7-7F30B9BA1CAB}"/>
          </ac:picMkLst>
        </pc:picChg>
      </pc:sldChg>
      <pc:sldChg chg="addSp delSp modSp add mod modAnim">
        <pc:chgData name="ВГО Коаліція Юрособа" userId="7fa156982950fb2a" providerId="LiveId" clId="{DB8E40E0-F8BD-4024-9562-E0CA58B6EC68}" dt="2022-03-02T12:39:19.054" v="136" actId="1076"/>
        <pc:sldMkLst>
          <pc:docMk/>
          <pc:sldMk cId="1637273911" sldId="268"/>
        </pc:sldMkLst>
        <pc:picChg chg="add mod">
          <ac:chgData name="ВГО Коаліція Юрособа" userId="7fa156982950fb2a" providerId="LiveId" clId="{DB8E40E0-F8BD-4024-9562-E0CA58B6EC68}" dt="2022-03-02T12:39:19.054" v="136" actId="1076"/>
          <ac:picMkLst>
            <pc:docMk/>
            <pc:sldMk cId="1637273911" sldId="268"/>
            <ac:picMk id="3" creationId="{C1344421-9176-42F1-AEB4-B7668EA6E777}"/>
          </ac:picMkLst>
        </pc:picChg>
        <pc:picChg chg="del mod">
          <ac:chgData name="ВГО Коаліція Юрособа" userId="7fa156982950fb2a" providerId="LiveId" clId="{DB8E40E0-F8BD-4024-9562-E0CA58B6EC68}" dt="2022-03-02T12:38:50.925" v="130" actId="478"/>
          <ac:picMkLst>
            <pc:docMk/>
            <pc:sldMk cId="1637273911" sldId="268"/>
            <ac:picMk id="4" creationId="{4CE9BCBF-A5F4-492D-A0A9-E892D7743BF6}"/>
          </ac:picMkLst>
        </pc:picChg>
      </pc:sldChg>
      <pc:sldChg chg="addSp delSp modSp add mod delAnim modAnim">
        <pc:chgData name="ВГО Коаліція Юрособа" userId="7fa156982950fb2a" providerId="LiveId" clId="{DB8E40E0-F8BD-4024-9562-E0CA58B6EC68}" dt="2022-03-02T12:40:36.674" v="143" actId="1076"/>
        <pc:sldMkLst>
          <pc:docMk/>
          <pc:sldMk cId="3059348830" sldId="269"/>
        </pc:sldMkLst>
        <pc:picChg chg="del mod">
          <ac:chgData name="ВГО Коаліція Юрособа" userId="7fa156982950fb2a" providerId="LiveId" clId="{DB8E40E0-F8BD-4024-9562-E0CA58B6EC68}" dt="2022-03-02T12:39:31.621" v="139" actId="478"/>
          <ac:picMkLst>
            <pc:docMk/>
            <pc:sldMk cId="3059348830" sldId="269"/>
            <ac:picMk id="3" creationId="{C1344421-9176-42F1-AEB4-B7668EA6E777}"/>
          </ac:picMkLst>
        </pc:picChg>
        <pc:picChg chg="add mod">
          <ac:chgData name="ВГО Коаліція Юрособа" userId="7fa156982950fb2a" providerId="LiveId" clId="{DB8E40E0-F8BD-4024-9562-E0CA58B6EC68}" dt="2022-03-02T12:40:36.674" v="143" actId="1076"/>
          <ac:picMkLst>
            <pc:docMk/>
            <pc:sldMk cId="3059348830" sldId="269"/>
            <ac:picMk id="4" creationId="{DC8B8F5F-DAB0-4271-A1DF-0FB9816EF026}"/>
          </ac:picMkLst>
        </pc:picChg>
      </pc:sldChg>
      <pc:sldChg chg="addSp delSp modSp add mod">
        <pc:chgData name="ВГО Коаліція Юрособа" userId="7fa156982950fb2a" providerId="LiveId" clId="{DB8E40E0-F8BD-4024-9562-E0CA58B6EC68}" dt="2022-03-02T12:42:15.697" v="160" actId="1076"/>
        <pc:sldMkLst>
          <pc:docMk/>
          <pc:sldMk cId="3999088389" sldId="270"/>
        </pc:sldMkLst>
        <pc:picChg chg="del mod">
          <ac:chgData name="ВГО Коаліція Юрособа" userId="7fa156982950fb2a" providerId="LiveId" clId="{DB8E40E0-F8BD-4024-9562-E0CA58B6EC68}" dt="2022-03-02T12:42:04.489" v="154" actId="478"/>
          <ac:picMkLst>
            <pc:docMk/>
            <pc:sldMk cId="3999088389" sldId="270"/>
            <ac:picMk id="4" creationId="{37427244-357F-439C-8770-6B02A210E6EA}"/>
          </ac:picMkLst>
        </pc:picChg>
        <pc:picChg chg="add mod">
          <ac:chgData name="ВГО Коаліція Юрособа" userId="7fa156982950fb2a" providerId="LiveId" clId="{DB8E40E0-F8BD-4024-9562-E0CA58B6EC68}" dt="2022-03-02T12:42:15.697" v="160" actId="1076"/>
          <ac:picMkLst>
            <pc:docMk/>
            <pc:sldMk cId="3999088389" sldId="270"/>
            <ac:picMk id="5" creationId="{A025BCA1-9A6F-43AD-9C9A-BD2F2C1E56F8}"/>
          </ac:picMkLst>
        </pc:picChg>
      </pc:sldChg>
      <pc:sldChg chg="addSp delSp modSp add mod">
        <pc:chgData name="ВГО Коаліція Юрособа" userId="7fa156982950fb2a" providerId="LiveId" clId="{DB8E40E0-F8BD-4024-9562-E0CA58B6EC68}" dt="2022-03-02T12:46:03.235" v="196" actId="14100"/>
        <pc:sldMkLst>
          <pc:docMk/>
          <pc:sldMk cId="4211870503" sldId="271"/>
        </pc:sldMkLst>
        <pc:spChg chg="mod">
          <ac:chgData name="ВГО Коаліція Юрособа" userId="7fa156982950fb2a" providerId="LiveId" clId="{DB8E40E0-F8BD-4024-9562-E0CA58B6EC68}" dt="2022-03-02T12:42:53.959" v="169" actId="255"/>
          <ac:spMkLst>
            <pc:docMk/>
            <pc:sldMk cId="4211870503" sldId="271"/>
            <ac:spMk id="2" creationId="{076C92A3-B047-4302-BB7A-A54C9FAEECF4}"/>
          </ac:spMkLst>
        </pc:spChg>
        <pc:spChg chg="add mod">
          <ac:chgData name="ВГО Коаліція Юрособа" userId="7fa156982950fb2a" providerId="LiveId" clId="{DB8E40E0-F8BD-4024-9562-E0CA58B6EC68}" dt="2022-03-02T12:46:03.235" v="196" actId="14100"/>
          <ac:spMkLst>
            <pc:docMk/>
            <pc:sldMk cId="4211870503" sldId="271"/>
            <ac:spMk id="3" creationId="{29E53679-B86A-4203-9E48-F116D47DE101}"/>
          </ac:spMkLst>
        </pc:spChg>
        <pc:spChg chg="add del mod">
          <ac:chgData name="ВГО Коаліція Юрособа" userId="7fa156982950fb2a" providerId="LiveId" clId="{DB8E40E0-F8BD-4024-9562-E0CA58B6EC68}" dt="2022-03-02T12:45:03.353" v="185"/>
          <ac:spMkLst>
            <pc:docMk/>
            <pc:sldMk cId="4211870503" sldId="271"/>
            <ac:spMk id="4" creationId="{31509E0B-E90C-47A1-8F8C-35F3704CB625}"/>
          </ac:spMkLst>
        </pc:spChg>
        <pc:spChg chg="add mod">
          <ac:chgData name="ВГО Коаліція Юрособа" userId="7fa156982950fb2a" providerId="LiveId" clId="{DB8E40E0-F8BD-4024-9562-E0CA58B6EC68}" dt="2022-03-02T12:45:21.609" v="190" actId="20578"/>
          <ac:spMkLst>
            <pc:docMk/>
            <pc:sldMk cId="4211870503" sldId="271"/>
            <ac:spMk id="6" creationId="{C101489A-C840-4953-93A3-F49AF1800C5A}"/>
          </ac:spMkLst>
        </pc:spChg>
        <pc:picChg chg="del mod">
          <ac:chgData name="ВГО Коаліція Юрособа" userId="7fa156982950fb2a" providerId="LiveId" clId="{DB8E40E0-F8BD-4024-9562-E0CA58B6EC68}" dt="2022-03-02T12:42:56.949" v="171" actId="478"/>
          <ac:picMkLst>
            <pc:docMk/>
            <pc:sldMk cId="4211870503" sldId="271"/>
            <ac:picMk id="5" creationId="{A025BCA1-9A6F-43AD-9C9A-BD2F2C1E56F8}"/>
          </ac:picMkLst>
        </pc:picChg>
      </pc:sldChg>
      <pc:sldChg chg="new del">
        <pc:chgData name="ВГО Коаліція Юрособа" userId="7fa156982950fb2a" providerId="LiveId" clId="{DB8E40E0-F8BD-4024-9562-E0CA58B6EC68}" dt="2022-03-02T12:46:58.731" v="199" actId="47"/>
        <pc:sldMkLst>
          <pc:docMk/>
          <pc:sldMk cId="1305688307" sldId="272"/>
        </pc:sldMkLst>
      </pc:sldChg>
      <pc:sldChg chg="add">
        <pc:chgData name="ВГО Коаліція Юрособа" userId="7fa156982950fb2a" providerId="LiveId" clId="{DB8E40E0-F8BD-4024-9562-E0CA58B6EC68}" dt="2022-03-02T12:46:56.688" v="198" actId="2890"/>
        <pc:sldMkLst>
          <pc:docMk/>
          <pc:sldMk cId="1189344596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894D2-6227-4FEB-BC59-105738B5E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DBF325F-7E3B-44A7-9113-24F1BE112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35826-56BD-4A66-B31E-08A9B168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1FC4-4293-485D-9F3B-78F67014C7DD}" type="datetimeFigureOut">
              <a:rPr lang="uk-UA" smtClean="0"/>
              <a:t>02.03.2022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5CD9C33-2A4F-43E0-8838-39296881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57AA96-E6E1-4B1A-822A-CD062018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FE15-A17A-4BAC-A982-DB36A85B32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13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40FE7-4DAF-43E4-956B-0D0643C7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36C1691-5A14-4D43-9DC9-8D3157C92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5E36172-74A0-4E67-80AD-C0B57BEA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1FC4-4293-485D-9F3B-78F67014C7DD}" type="datetimeFigureOut">
              <a:rPr lang="uk-UA" smtClean="0"/>
              <a:t>02.03.2022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D8BC2C-AE43-4BD1-ADF3-01812743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52BE6A-2389-43AA-8AE2-E4A954AF9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FE15-A17A-4BAC-A982-DB36A85B32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298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259CB1-098A-43A9-9AA5-AD754D32E5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B0DEDD9-4FFB-48B6-8872-3F422DD91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8CB4CC-18E4-4FF6-AD3A-985FEF413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1FC4-4293-485D-9F3B-78F67014C7DD}" type="datetimeFigureOut">
              <a:rPr lang="uk-UA" smtClean="0"/>
              <a:t>02.03.2022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05BDB6-C497-40AF-86BF-E678FC8FF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C2B26E-2887-40CF-8E42-079E288F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FE15-A17A-4BAC-A982-DB36A85B32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910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CD07B-BD9A-4BA4-8BC7-E337AB65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225B2C-DD78-430B-9311-A756467FA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925A0A8-2F3A-4D0E-9DD6-6F6B18F7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1FC4-4293-485D-9F3B-78F67014C7DD}" type="datetimeFigureOut">
              <a:rPr lang="uk-UA" smtClean="0"/>
              <a:t>02.03.2022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15DA4C-27ED-426A-9C0B-6D281687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B77D13F-0FCB-46F3-A966-9978F6BF3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FE15-A17A-4BAC-A982-DB36A85B32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545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F9D1B-45AE-4E8D-957A-5C9CBDEA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42EE4A-A8C5-4233-B828-7735BFE0D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0E110A-1C56-49F3-9D21-CA09AF9EF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1FC4-4293-485D-9F3B-78F67014C7DD}" type="datetimeFigureOut">
              <a:rPr lang="uk-UA" smtClean="0"/>
              <a:t>02.03.2022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1AEC41-FA99-4FC7-BF39-DB28E29C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BE85C70-C3EF-42F3-96CD-FBE36245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FE15-A17A-4BAC-A982-DB36A85B32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810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84F50-1C0D-4947-870C-188457F1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94A18C7-02DB-45F7-8D74-2641CB417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8FA2572-FA2A-4A8A-9286-61140BA2D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73BCC04-2CB8-45AE-AA51-BD52FB839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1FC4-4293-485D-9F3B-78F67014C7DD}" type="datetimeFigureOut">
              <a:rPr lang="uk-UA" smtClean="0"/>
              <a:t>02.03.2022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E02E88C-15E9-4F4A-8931-6E741DB8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D59064-997E-4FD0-8A20-CDE77BAD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FE15-A17A-4BAC-A982-DB36A85B32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046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CCC94-93FC-428C-971B-E7EDE832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8FAFC0-6659-4984-A911-AA1D0C1E5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7675303-D1EB-4199-B213-5BC68F01A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1060BB-0965-420B-87CA-4AD0AFA58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33D0781-245F-4ECB-B8C8-EDADE6733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D302A6A-4917-4F18-94B1-5A32EF62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1FC4-4293-485D-9F3B-78F67014C7DD}" type="datetimeFigureOut">
              <a:rPr lang="uk-UA" smtClean="0"/>
              <a:t>02.03.2022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B363C5D-01F8-4472-AD6B-3B24410A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4CD4C5D-016E-457C-9A6D-6F3C473F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FE15-A17A-4BAC-A982-DB36A85B32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1896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BA078-0B22-43AC-9997-B9529420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C96BBD9-CFF0-4125-9A08-D8853BA0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1FC4-4293-485D-9F3B-78F67014C7DD}" type="datetimeFigureOut">
              <a:rPr lang="uk-UA" smtClean="0"/>
              <a:t>02.03.2022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44FE81F-2894-4322-A8C5-17651DCC0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5ACFD54-604E-4570-8C6C-8AF1BA6A8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FE15-A17A-4BAC-A982-DB36A85B32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76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ABA7893-B2FD-49E8-84F8-D21022C9A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1FC4-4293-485D-9F3B-78F67014C7DD}" type="datetimeFigureOut">
              <a:rPr lang="uk-UA" smtClean="0"/>
              <a:t>02.03.2022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02C71DB-F715-4A03-B46C-BB24D647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F7873D9-E82F-4FA1-A997-35765918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FE15-A17A-4BAC-A982-DB36A85B32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67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54DAA-DC2B-4B75-BEDC-862114BB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7FD17BD-CF77-47C7-9D79-B3B4927F1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705D138-039B-44F0-B9F4-340C8F857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63BA51-798C-4789-829F-730E85D59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1FC4-4293-485D-9F3B-78F67014C7DD}" type="datetimeFigureOut">
              <a:rPr lang="uk-UA" smtClean="0"/>
              <a:t>02.03.2022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1A39E4-B1AF-4EE7-8C82-F7EDB363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895ED7-523C-4950-9EC3-91E8D0F8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FE15-A17A-4BAC-A982-DB36A85B32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8111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22D77-1692-4F3C-92A6-D3BA1434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1FC24C5-5ADF-418C-B63F-038FFF715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F4438F9-24C9-45FD-A22C-C0051BE96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EFE52C2-0082-4102-84BA-0CBB3206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1FC4-4293-485D-9F3B-78F67014C7DD}" type="datetimeFigureOut">
              <a:rPr lang="uk-UA" smtClean="0"/>
              <a:t>02.03.2022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D2BE6-DA3E-499B-BBDC-5C17CC19A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C14B63F-5F04-4294-A9D1-3041505A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FE15-A17A-4BAC-A982-DB36A85B32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067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ABFFE92-5B71-4F48-A2C1-3117098C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E83C961-5331-4229-AA64-4B181A1B3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4442D3-BB38-46C6-9ED8-8D48B0D297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D1FC4-4293-485D-9F3B-78F67014C7DD}" type="datetimeFigureOut">
              <a:rPr lang="uk-UA" smtClean="0"/>
              <a:t>02.03.2022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F7AF70-0F05-4ADA-98DB-4D6AE4DCD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3B89CA-06F5-48D4-94CD-1A702FF96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2FE15-A17A-4BAC-A982-DB36A85B32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45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96F10-5AAE-4996-AE19-7D3AB024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9" y="1903751"/>
            <a:ext cx="2838762" cy="2610771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kumimoji="0" lang="uk-UA" altLang="uk-UA" sz="5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Ukraine</a:t>
            </a:r>
            <a:r>
              <a:rPr kumimoji="0" lang="uk-UA" altLang="uk-UA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</a:t>
            </a:r>
            <a:r>
              <a:rPr kumimoji="0" lang="uk-UA" altLang="uk-UA" sz="5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begs</a:t>
            </a:r>
            <a:r>
              <a:rPr kumimoji="0" lang="uk-UA" altLang="uk-UA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</a:t>
            </a:r>
            <a:r>
              <a:rPr kumimoji="0" lang="uk-UA" altLang="uk-UA" sz="5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for</a:t>
            </a:r>
            <a:r>
              <a:rPr kumimoji="0" lang="uk-UA" altLang="uk-UA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</a:t>
            </a:r>
            <a:r>
              <a:rPr kumimoji="0" lang="uk-UA" altLang="uk-UA" sz="5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help</a:t>
            </a:r>
            <a:r>
              <a:rPr kumimoji="0" lang="uk-UA" altLang="uk-UA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!</a:t>
            </a:r>
            <a:r>
              <a:rPr kumimoji="0" lang="uk-UA" altLang="uk-UA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br>
              <a:rPr kumimoji="0" lang="uk-UA" altLang="uk-UA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1" name="Місце для вмісту 10" descr="Зображення, що містить у приміщенні, особа, ліжко, малюк&#10;&#10;Автоматично згенерований опис">
            <a:extLst>
              <a:ext uri="{FF2B5EF4-FFF2-40B4-BE49-F238E27FC236}">
                <a16:creationId xmlns:a16="http://schemas.microsoft.com/office/drawing/2014/main" id="{66FCD268-1C71-4044-8E8E-83B1F1629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435" y="349472"/>
            <a:ext cx="2122805" cy="2830407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E243EAD-22AD-43B7-883F-368DE838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697FD9A-D224-4CCC-9925-B59570F0C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6773" y="3502371"/>
            <a:ext cx="5441429" cy="287323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main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thing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is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to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start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to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declare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necessary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issues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 </a:t>
            </a:r>
            <a:endParaRPr kumimoji="0" lang="en-US" altLang="uk-UA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will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try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to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connect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but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as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everything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will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fine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half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hour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ago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shells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flew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under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windows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endParaRPr kumimoji="0" lang="en-US" altLang="uk-UA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hit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somewhere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near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as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if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not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house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But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are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on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balcony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without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windows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endParaRPr kumimoji="0" lang="en-US" altLang="uk-UA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window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kitchen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is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bit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damaged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but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are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alive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thank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God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although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our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hands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feet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are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still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uk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shaking</a:t>
            </a:r>
            <a:r>
              <a:rPr kumimoji="0" lang="uk-UA" altLang="uk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uk-UA" altLang="uk-UA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926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Київ</a:t>
            </a:r>
          </a:p>
        </p:txBody>
      </p:sp>
      <p:pic>
        <p:nvPicPr>
          <p:cNvPr id="5" name="Рисунок 4" descr="Зображення, що містить особа, у приміщенні, сидить&#10;&#10;Автоматично згенерований опис">
            <a:extLst>
              <a:ext uri="{FF2B5EF4-FFF2-40B4-BE49-F238E27FC236}">
                <a16:creationId xmlns:a16="http://schemas.microsoft.com/office/drawing/2014/main" id="{723095A4-33F9-4616-94C2-B567C4C60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04" y="478956"/>
            <a:ext cx="7365167" cy="5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42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Київ</a:t>
            </a:r>
          </a:p>
        </p:txBody>
      </p:sp>
      <p:pic>
        <p:nvPicPr>
          <p:cNvPr id="4" name="Рисунок 3" descr="Зображення, що містить стіна, підлога,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4CE9BCBF-A5F4-492D-A0A9-E892D7743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95" y="404734"/>
            <a:ext cx="4536398" cy="60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37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Київ</a:t>
            </a:r>
          </a:p>
        </p:txBody>
      </p:sp>
      <p:pic>
        <p:nvPicPr>
          <p:cNvPr id="3" name="0-04-05-fc0784204c2e5e2127c146ecc5a7ab9988a4530b3e6790aa29952532330fd217_9c090e7130c07657">
            <a:hlinkClick r:id="" action="ppaction://media"/>
            <a:extLst>
              <a:ext uri="{FF2B5EF4-FFF2-40B4-BE49-F238E27FC236}">
                <a16:creationId xmlns:a16="http://schemas.microsoft.com/office/drawing/2014/main" id="{C1344421-9176-42F1-AEB4-B7668EA6E7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0942" y="313727"/>
            <a:ext cx="3289068" cy="58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7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Київ</a:t>
            </a:r>
          </a:p>
        </p:txBody>
      </p:sp>
      <p:pic>
        <p:nvPicPr>
          <p:cNvPr id="4" name="0-04-05-565d6625ce1362aad8dece737c7ab15ecf372d019912faf3b4bb2949076cbdb5_c449b5d6d454040">
            <a:hlinkClick r:id="" action="ppaction://media"/>
            <a:extLst>
              <a:ext uri="{FF2B5EF4-FFF2-40B4-BE49-F238E27FC236}">
                <a16:creationId xmlns:a16="http://schemas.microsoft.com/office/drawing/2014/main" id="{DC8B8F5F-DAB0-4271-A1DF-0FB9816EF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9150" y="298736"/>
            <a:ext cx="3521547" cy="626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uk-UA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Запоріжжя</a:t>
            </a:r>
            <a:endParaRPr lang="en-US" sz="3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Зображення, що містить стін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909F7ACD-9AF9-441D-86C7-7F30B9BA1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11" y="434714"/>
            <a:ext cx="4491428" cy="59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67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uk-UA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Запоріжжя</a:t>
            </a:r>
            <a:endParaRPr lang="en-US" sz="3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Зображення, що містить земля&#10;&#10;Автоматично згенерований опис">
            <a:extLst>
              <a:ext uri="{FF2B5EF4-FFF2-40B4-BE49-F238E27FC236}">
                <a16:creationId xmlns:a16="http://schemas.microsoft.com/office/drawing/2014/main" id="{37427244-357F-439C-8770-6B02A210E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89" y="307298"/>
            <a:ext cx="4682552" cy="624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35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uk-UA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Запоріжжя</a:t>
            </a:r>
            <a:endParaRPr lang="en-US" sz="3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Зображення, що містить особ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A025BCA1-9A6F-43AD-9C9A-BD2F2C1E5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02" y="247338"/>
            <a:ext cx="4772493" cy="636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8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UKRAINE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E53679-B86A-4203-9E48-F116D47DE101}"/>
              </a:ext>
            </a:extLst>
          </p:cNvPr>
          <p:cNvSpPr txBox="1"/>
          <p:nvPr/>
        </p:nvSpPr>
        <p:spPr>
          <a:xfrm>
            <a:off x="5021705" y="1379096"/>
            <a:ext cx="614159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HELP!!!</a:t>
            </a:r>
            <a:r>
              <a:rPr lang="uk-UA" sz="6000" dirty="0"/>
              <a:t> </a:t>
            </a:r>
            <a:r>
              <a:rPr lang="en-US" sz="6000" dirty="0"/>
              <a:t> </a:t>
            </a:r>
            <a:endParaRPr lang="uk-UA" sz="6000" dirty="0"/>
          </a:p>
          <a:p>
            <a:r>
              <a:rPr lang="uk-UA" altLang="uk-UA" sz="6000" dirty="0" err="1">
                <a:solidFill>
                  <a:srgbClr val="202124"/>
                </a:solidFill>
                <a:latin typeface="inherit"/>
              </a:rPr>
              <a:t>We</a:t>
            </a:r>
            <a:r>
              <a:rPr lang="uk-UA" altLang="uk-UA" sz="6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uk-UA" altLang="uk-UA" sz="6000" dirty="0" err="1">
                <a:solidFill>
                  <a:srgbClr val="202124"/>
                </a:solidFill>
                <a:latin typeface="inherit"/>
              </a:rPr>
              <a:t>are</a:t>
            </a:r>
            <a:r>
              <a:rPr lang="uk-UA" altLang="uk-UA" sz="6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uk-UA" altLang="uk-UA" sz="6000" dirty="0" err="1">
                <a:solidFill>
                  <a:srgbClr val="202124"/>
                </a:solidFill>
                <a:latin typeface="inherit"/>
              </a:rPr>
              <a:t>dying</a:t>
            </a:r>
            <a:r>
              <a:rPr lang="uk-UA" altLang="uk-UA" sz="6000" dirty="0">
                <a:solidFill>
                  <a:srgbClr val="202124"/>
                </a:solidFill>
                <a:latin typeface="inherit"/>
              </a:rPr>
              <a:t>! </a:t>
            </a:r>
          </a:p>
          <a:p>
            <a:r>
              <a:rPr lang="uk-UA" altLang="uk-UA" sz="6000" dirty="0" err="1">
                <a:solidFill>
                  <a:srgbClr val="202124"/>
                </a:solidFill>
                <a:latin typeface="inherit"/>
              </a:rPr>
              <a:t>Do</a:t>
            </a:r>
            <a:r>
              <a:rPr lang="uk-UA" altLang="uk-UA" sz="6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uk-UA" altLang="uk-UA" sz="6000" dirty="0" err="1">
                <a:solidFill>
                  <a:srgbClr val="202124"/>
                </a:solidFill>
                <a:latin typeface="inherit"/>
              </a:rPr>
              <a:t>something</a:t>
            </a:r>
            <a:r>
              <a:rPr lang="uk-UA" altLang="uk-UA" sz="6000" dirty="0">
                <a:solidFill>
                  <a:srgbClr val="202124"/>
                </a:solidFill>
                <a:latin typeface="inherit"/>
              </a:rPr>
              <a:t>! </a:t>
            </a:r>
          </a:p>
          <a:p>
            <a:r>
              <a:rPr lang="uk-UA" altLang="uk-UA" sz="6000" dirty="0" err="1">
                <a:solidFill>
                  <a:srgbClr val="202124"/>
                </a:solidFill>
                <a:latin typeface="inherit"/>
              </a:rPr>
              <a:t>You</a:t>
            </a:r>
            <a:r>
              <a:rPr lang="uk-UA" altLang="uk-UA" sz="6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uk-UA" altLang="uk-UA" sz="6000" dirty="0" err="1">
                <a:solidFill>
                  <a:srgbClr val="202124"/>
                </a:solidFill>
                <a:latin typeface="inherit"/>
              </a:rPr>
              <a:t>can</a:t>
            </a:r>
            <a:r>
              <a:rPr lang="uk-UA" altLang="uk-UA" sz="6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uk-UA" altLang="uk-UA" sz="6000" dirty="0" err="1">
                <a:solidFill>
                  <a:srgbClr val="202124"/>
                </a:solidFill>
                <a:latin typeface="inherit"/>
              </a:rPr>
              <a:t>be</a:t>
            </a:r>
            <a:r>
              <a:rPr lang="uk-UA" altLang="uk-UA" sz="6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uk-UA" altLang="uk-UA" sz="6000" dirty="0" err="1">
                <a:solidFill>
                  <a:srgbClr val="202124"/>
                </a:solidFill>
                <a:latin typeface="inherit"/>
              </a:rPr>
              <a:t>next</a:t>
            </a:r>
            <a:r>
              <a:rPr lang="uk-UA" altLang="uk-UA" sz="6000" dirty="0">
                <a:solidFill>
                  <a:srgbClr val="202124"/>
                </a:solidFill>
                <a:latin typeface="inherit"/>
              </a:rPr>
              <a:t>!</a:t>
            </a:r>
            <a:r>
              <a:rPr kumimoji="0" lang="uk-UA" altLang="uk-UA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uk-UA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uk-UA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101489A-C840-4953-93A3-F49AF1800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87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96F10-5AAE-4996-AE19-7D3AB024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Чернігів </a:t>
            </a:r>
          </a:p>
        </p:txBody>
      </p:sp>
      <p:pic>
        <p:nvPicPr>
          <p:cNvPr id="5" name="Місце для вмісту 4" descr="Зображення, що містить текст, у приміщенні, ліжко, безладний&#10;&#10;Автоматично згенерований опис">
            <a:extLst>
              <a:ext uri="{FF2B5EF4-FFF2-40B4-BE49-F238E27FC236}">
                <a16:creationId xmlns:a16="http://schemas.microsoft.com/office/drawing/2014/main" id="{FEBE9FE0-A0AF-46DC-ACA5-9EF6A42C6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89" y="643466"/>
            <a:ext cx="4176554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4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96F10-5AAE-4996-AE19-7D3AB024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Чернігів </a:t>
            </a:r>
          </a:p>
        </p:txBody>
      </p:sp>
      <p:pic>
        <p:nvPicPr>
          <p:cNvPr id="7" name="Місце для вмісту 6" descr="Зображення, що містить у приміщенні, елементи, безладний, одяг&#10;&#10;Автоматично згенерований опис">
            <a:extLst>
              <a:ext uri="{FF2B5EF4-FFF2-40B4-BE49-F238E27FC236}">
                <a16:creationId xmlns:a16="http://schemas.microsoft.com/office/drawing/2014/main" id="{5FD719EF-8B78-4B6D-B26B-9EBA7B65E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05" y="337572"/>
            <a:ext cx="3477855" cy="6182855"/>
          </a:xfrm>
        </p:spPr>
      </p:pic>
    </p:spTree>
    <p:extLst>
      <p:ext uri="{BB962C8B-B14F-4D97-AF65-F5344CB8AC3E}">
        <p14:creationId xmlns:p14="http://schemas.microsoft.com/office/powerpoint/2010/main" val="3945549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Київ</a:t>
            </a:r>
          </a:p>
        </p:txBody>
      </p:sp>
      <p:pic>
        <p:nvPicPr>
          <p:cNvPr id="5" name="Місце для вмісту 4" descr="Зображення, що містить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97E6F0A8-3D34-47FA-8034-D3ABECAC6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89" y="643466"/>
            <a:ext cx="4176554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28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Київ</a:t>
            </a:r>
          </a:p>
        </p:txBody>
      </p:sp>
      <p:pic>
        <p:nvPicPr>
          <p:cNvPr id="4" name="Рисунок 3" descr="Зображення, що містить у приміщенні, особа, ліжко, малюк&#10;&#10;Автоматично згенерований опис">
            <a:extLst>
              <a:ext uri="{FF2B5EF4-FFF2-40B4-BE49-F238E27FC236}">
                <a16:creationId xmlns:a16="http://schemas.microsoft.com/office/drawing/2014/main" id="{FD3995AE-3BC9-4BB9-87F5-9074B7C59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31" y="322289"/>
            <a:ext cx="4660067" cy="621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0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Київ</a:t>
            </a:r>
          </a:p>
        </p:txBody>
      </p:sp>
      <p:pic>
        <p:nvPicPr>
          <p:cNvPr id="5" name="Рисунок 4" descr="Зображення, що містить особ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77E4C1E8-20BE-43BF-BBC7-0D9C699D6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04" y="625888"/>
            <a:ext cx="7350111" cy="551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12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Київ</a:t>
            </a:r>
          </a:p>
        </p:txBody>
      </p:sp>
      <p:pic>
        <p:nvPicPr>
          <p:cNvPr id="4" name="Рисунок 3" descr="Зображення, що містить у приміщенні, кімната, безладний, меблі&#10;&#10;Автоматично згенерований опис">
            <a:extLst>
              <a:ext uri="{FF2B5EF4-FFF2-40B4-BE49-F238E27FC236}">
                <a16:creationId xmlns:a16="http://schemas.microsoft.com/office/drawing/2014/main" id="{5A4E22C2-DFE2-4B4A-8029-2BEA985DC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019" y="284813"/>
            <a:ext cx="4244799" cy="628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02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Київ</a:t>
            </a:r>
          </a:p>
        </p:txBody>
      </p:sp>
      <p:pic>
        <p:nvPicPr>
          <p:cNvPr id="5" name="Рисунок 4" descr="Зображення, що містить особа, сидить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A9C2862E-BD30-44C6-8E9E-F9E4D64B5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04" y="719528"/>
            <a:ext cx="7225259" cy="54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72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92A3-B047-4302-BB7A-A54C9FA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Київ</a:t>
            </a:r>
          </a:p>
        </p:txBody>
      </p:sp>
      <p:pic>
        <p:nvPicPr>
          <p:cNvPr id="4" name="Рисунок 3" descr="Зображення, що містить особа, у приміщенні, підлога&#10;&#10;Автоматично згенерований опис">
            <a:extLst>
              <a:ext uri="{FF2B5EF4-FFF2-40B4-BE49-F238E27FC236}">
                <a16:creationId xmlns:a16="http://schemas.microsoft.com/office/drawing/2014/main" id="{4E92A979-F5CC-4713-978D-BBCD14C15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097" y="397239"/>
            <a:ext cx="3410731" cy="60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044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120</Words>
  <Application>Microsoft Office PowerPoint</Application>
  <PresentationFormat>Широкий екран</PresentationFormat>
  <Paragraphs>25</Paragraphs>
  <Slides>17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inherit</vt:lpstr>
      <vt:lpstr>Тема Office</vt:lpstr>
      <vt:lpstr>Ukraine begs for help!   </vt:lpstr>
      <vt:lpstr>Чернігів </vt:lpstr>
      <vt:lpstr>Чернігів </vt:lpstr>
      <vt:lpstr>Київ</vt:lpstr>
      <vt:lpstr>Київ</vt:lpstr>
      <vt:lpstr>Київ</vt:lpstr>
      <vt:lpstr>Київ</vt:lpstr>
      <vt:lpstr>Київ</vt:lpstr>
      <vt:lpstr>Київ</vt:lpstr>
      <vt:lpstr>Київ</vt:lpstr>
      <vt:lpstr>Київ</vt:lpstr>
      <vt:lpstr>Київ</vt:lpstr>
      <vt:lpstr>Київ</vt:lpstr>
      <vt:lpstr>Запоріжжя</vt:lpstr>
      <vt:lpstr>Запоріжжя</vt:lpstr>
      <vt:lpstr>Запоріжжя</vt:lpstr>
      <vt:lpstr>UKRAINE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Ukraine begs for help!   </dc:title>
  <dc:creator>ВГО Коаліція Юрособа</dc:creator>
  <cp:lastModifiedBy>ВГО Коаліція Юрособа</cp:lastModifiedBy>
  <cp:revision>1</cp:revision>
  <dcterms:created xsi:type="dcterms:W3CDTF">2022-03-02T12:25:48Z</dcterms:created>
  <dcterms:modified xsi:type="dcterms:W3CDTF">2022-03-02T12:55:47Z</dcterms:modified>
</cp:coreProperties>
</file>